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9A4AB-BB85-FE28-A4DE-72D99C4C7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3EB0AE-4413-ABD7-AFD9-1F2030D1C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8747CE-4E24-EB42-27E8-5EBE800B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A46F82-BFF7-D8C1-2B1C-2054841B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6A8ECC-D712-8C64-5AA5-943B95D0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1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DC8A9-0A92-9E76-D45D-56A77774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49CF9B-4FD4-8A10-529B-DC403573E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AF33DF-1D04-9CC4-D434-A32D306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ABB76-5C11-D23C-73A7-FEBD08EA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B455ED-DBF9-9CA2-FD5D-B1220EBC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48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E32F18-3E94-6C21-B516-DC4F28BE5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E085E8-1EC1-7C03-B66D-5CE4E3BA2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620301-EF58-5B2F-E690-E9C9E257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4229A4-A272-047A-D7EA-60D35E20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F240F8-D675-CFBD-57A2-0DA1E1C5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0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3E88-F908-BBD8-8EFF-BB474D49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4393DF-0912-D242-07A4-76D1EDAE8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26D537-FE3F-7793-2542-A00CFA47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A4EA7-C529-9D7E-17E8-F7288D38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DE4F09-A665-8453-7395-49B98365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10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5B731-D46C-9B30-BD19-087E771B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800D02-A06A-3117-90FA-35C41AAF7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DE2A94-F2E7-3969-A150-7503731A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554F5C-92B8-A0CD-321B-11924295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0C01A9-144D-D7CC-E945-95920299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4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1595F-3849-6C9D-584D-FF0ABA00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E6F492-75B0-F2FD-7839-DDDC451CD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2D5DBD-DCC5-098E-8FEE-860E9DBCB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E7DDC1-8EDC-EDF2-025B-294573C5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35A725-03DC-6483-8A59-7473E754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9E2E5F-BE94-A60C-43DE-CEB5B7E9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7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945AD-4121-C79C-4AE9-27431C12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A0B5B-DA1B-B811-E69F-51E8CAECB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B2B048-F0AF-D6E3-DB5B-DB7CBD501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3E0076-57A4-1EF8-132D-39D6BB004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9753DB-DCFE-C035-3D76-38AD4DF9D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FF6EF13-885B-05C1-C3C2-9A8B861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93EBF2-503F-AFBA-87DA-1BF8FE13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9B3882-898E-D1A0-7654-B6E3C158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73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C255B-6C9A-AF56-AB6E-277CF902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20727A-27CA-00D5-CCCB-D0A82D5B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136829-0370-E393-C810-66C1C3AE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A8DFAF-77FF-5930-CD84-337C9343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33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FBD542-F93F-8869-65C0-3354AAB9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112737-8009-EEC5-A515-2EF09568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AED29D-2B70-A489-4DAF-9BE4ECE7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53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B7E4E-7885-8D43-6DEF-2D94D1CC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FA6D4D-32F8-2991-B110-76A894E9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BE7D91-447C-5BEF-FF96-A4FF6CB5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483AC9-860C-3A3E-467C-6FB9F9E4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16816A-58C4-D970-7912-4A5CE0AC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E81B19-9126-E378-AEF6-A4B9BFF0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92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D2768-A632-18E8-E69B-11F6EFEB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6B4E2C-9033-E071-E26B-9ACFAC1A7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FFBC8C-8599-B965-0C88-5E4F80D7B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CEEBF5-D993-5A56-29AD-44B2CB74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D4B912-8113-67DA-6649-982EA355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298593-5500-B8E4-E873-B450D7AA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95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1289E6-0F7B-3908-EE46-C3CCEF8E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21B59A-0B1A-5E5E-3E63-BB7E2FE60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BAEAAB-6D51-867C-B6CF-DAA7D43B1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1115-A02D-4042-BBFF-0C10F8BF954C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4CF4DE-CB25-A449-4ADD-070432B47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3F236A-3AB8-DDE2-8A00-2F4B0E90B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61A6-AE0B-41EC-8C79-963675314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48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7F13938-6349-2BCC-D25D-4BB51B52D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47" y="1291904"/>
            <a:ext cx="6016321" cy="349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82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AEE6E48-ACD0-8BD4-8AB7-F0097495172C}"/>
              </a:ext>
            </a:extLst>
          </p:cNvPr>
          <p:cNvSpPr txBox="1"/>
          <p:nvPr/>
        </p:nvSpPr>
        <p:spPr>
          <a:xfrm>
            <a:off x="7818539" y="6123963"/>
            <a:ext cx="7382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2D6CE5-6837-F8EA-A921-D10929A2C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8783"/>
            <a:ext cx="10287000" cy="66592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4F23E0F-E374-A7E8-B076-A950E82E5E21}"/>
              </a:ext>
            </a:extLst>
          </p:cNvPr>
          <p:cNvSpPr txBox="1"/>
          <p:nvPr/>
        </p:nvSpPr>
        <p:spPr>
          <a:xfrm>
            <a:off x="1457739" y="1808652"/>
            <a:ext cx="981986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2">
                    <a:lumMod val="75000"/>
                  </a:schemeClr>
                </a:solidFill>
              </a:rPr>
              <a:t>„Jeder Tag bietet neue Möglichkeiten“</a:t>
            </a:r>
          </a:p>
          <a:p>
            <a:endParaRPr lang="de-DE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1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3919A85-790D-BDB8-2E9D-CB9CE251A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18" y="0"/>
            <a:ext cx="7131982" cy="7131982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29A8D31-CF68-AB29-C89E-A61FFE52CD08}"/>
              </a:ext>
            </a:extLst>
          </p:cNvPr>
          <p:cNvSpPr txBox="1"/>
          <p:nvPr/>
        </p:nvSpPr>
        <p:spPr>
          <a:xfrm>
            <a:off x="304800" y="145779"/>
            <a:ext cx="53141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5400" dirty="0"/>
          </a:p>
          <a:p>
            <a:endParaRPr lang="de-DE" sz="4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4800" dirty="0">
                <a:solidFill>
                  <a:schemeClr val="accent2">
                    <a:lumMod val="50000"/>
                  </a:schemeClr>
                </a:solidFill>
              </a:rPr>
              <a:t>„Mit viel Freude und ein bisschen bang,</a:t>
            </a:r>
          </a:p>
          <a:p>
            <a:r>
              <a:rPr lang="de-DE" sz="4800" dirty="0">
                <a:solidFill>
                  <a:schemeClr val="accent2">
                    <a:lumMod val="50000"/>
                  </a:schemeClr>
                </a:solidFill>
              </a:rPr>
              <a:t> wird erwartet er, der Schulanfang.“</a:t>
            </a:r>
          </a:p>
        </p:txBody>
      </p:sp>
    </p:spTree>
    <p:extLst>
      <p:ext uri="{BB962C8B-B14F-4D97-AF65-F5344CB8AC3E}">
        <p14:creationId xmlns:p14="http://schemas.microsoft.com/office/powerpoint/2010/main" val="315804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28EFF-4638-A58D-305D-31FA7EEB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DF22BBD-BE8D-9B0F-F9B5-D9C09F814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350780" cy="6947314"/>
          </a:xfrm>
        </p:spPr>
      </p:pic>
    </p:spTree>
    <p:extLst>
      <p:ext uri="{BB962C8B-B14F-4D97-AF65-F5344CB8AC3E}">
        <p14:creationId xmlns:p14="http://schemas.microsoft.com/office/powerpoint/2010/main" val="63765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4FD9B55-2B71-B5BD-7A84-9DBC5BFC9F00}"/>
              </a:ext>
            </a:extLst>
          </p:cNvPr>
          <p:cNvSpPr txBox="1"/>
          <p:nvPr/>
        </p:nvSpPr>
        <p:spPr>
          <a:xfrm>
            <a:off x="6419444" y="2478157"/>
            <a:ext cx="5772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„In jeder Herausforderung </a:t>
            </a:r>
          </a:p>
          <a:p>
            <a:pPr algn="ctr"/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lebt Kompetenzentwicklung“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C1595C1-3845-BF6C-ECAF-3777C2282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16"/>
            <a:ext cx="6419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31D42F-2D83-E246-E2F3-B0A22BC8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3" y="0"/>
            <a:ext cx="7017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CCE2DC9-52D2-B1C4-C1F5-5C6526AC8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76" y="2188230"/>
            <a:ext cx="9103435" cy="421257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14E8E5E-F032-7687-BF68-5601E4AD433D}"/>
              </a:ext>
            </a:extLst>
          </p:cNvPr>
          <p:cNvSpPr txBox="1"/>
          <p:nvPr/>
        </p:nvSpPr>
        <p:spPr>
          <a:xfrm>
            <a:off x="1236181" y="1139687"/>
            <a:ext cx="971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2">
                    <a:lumMod val="75000"/>
                  </a:schemeClr>
                </a:solidFill>
              </a:rPr>
              <a:t>Für Mitbestimmung ist eine Stimme nötig, die man erheben muss, um sich Gehör zu verschaffen</a:t>
            </a:r>
          </a:p>
        </p:txBody>
      </p:sp>
    </p:spTree>
    <p:extLst>
      <p:ext uri="{BB962C8B-B14F-4D97-AF65-F5344CB8AC3E}">
        <p14:creationId xmlns:p14="http://schemas.microsoft.com/office/powerpoint/2010/main" val="417989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06079F-D901-68D8-BFE6-9B56D7BD3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4" y="563352"/>
            <a:ext cx="4910927" cy="54791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AB0776-2C88-456D-DE95-6DAB1AA42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12" y="-140959"/>
            <a:ext cx="7609524" cy="4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8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B445B9-64A6-C52F-0F49-1D48FD71E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40" y="0"/>
            <a:ext cx="7266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Breitbild</PresentationFormat>
  <Paragraphs>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</dc:creator>
  <cp:lastModifiedBy>PAU</cp:lastModifiedBy>
  <cp:revision>14</cp:revision>
  <dcterms:created xsi:type="dcterms:W3CDTF">2023-04-17T07:03:05Z</dcterms:created>
  <dcterms:modified xsi:type="dcterms:W3CDTF">2023-04-20T08:09:37Z</dcterms:modified>
</cp:coreProperties>
</file>